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88" r:id="rId2"/>
    <p:sldId id="280" r:id="rId3"/>
    <p:sldId id="285" r:id="rId4"/>
    <p:sldId id="286" r:id="rId5"/>
    <p:sldId id="28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04EC3E-474B-A8F3-830A-61B4D6BC2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59B4EB-3C6C-5FDA-4BBE-34D2471560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641168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connais les deux sens des tables de multiplication.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005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333761" y="2376537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= …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C48AC37-02E6-EB29-D747-7152439C7B1F}"/>
              </a:ext>
            </a:extLst>
          </p:cNvPr>
          <p:cNvSpPr/>
          <p:nvPr/>
        </p:nvSpPr>
        <p:spPr>
          <a:xfrm>
            <a:off x="736270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DDCF0E9-ADC5-78F2-C395-8323C07B9D5C}"/>
              </a:ext>
            </a:extLst>
          </p:cNvPr>
          <p:cNvSpPr/>
          <p:nvPr/>
        </p:nvSpPr>
        <p:spPr>
          <a:xfrm>
            <a:off x="736270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F3120FC-9227-3F74-3B22-75162250D471}"/>
              </a:ext>
            </a:extLst>
          </p:cNvPr>
          <p:cNvSpPr/>
          <p:nvPr/>
        </p:nvSpPr>
        <p:spPr>
          <a:xfrm>
            <a:off x="1514844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E44FC8B-823C-E494-BB38-B08A940B019A}"/>
              </a:ext>
            </a:extLst>
          </p:cNvPr>
          <p:cNvSpPr/>
          <p:nvPr/>
        </p:nvSpPr>
        <p:spPr>
          <a:xfrm>
            <a:off x="1503962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3C383BB-4ADF-3161-E4C9-C8676CE13444}"/>
              </a:ext>
            </a:extLst>
          </p:cNvPr>
          <p:cNvSpPr/>
          <p:nvPr/>
        </p:nvSpPr>
        <p:spPr>
          <a:xfrm>
            <a:off x="2234294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6355C27-2871-4ED8-E2FE-E19ACB397441}"/>
              </a:ext>
            </a:extLst>
          </p:cNvPr>
          <p:cNvSpPr/>
          <p:nvPr/>
        </p:nvSpPr>
        <p:spPr>
          <a:xfrm>
            <a:off x="2234294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E040C07-8688-FD8A-D6DF-B22ACAABBC27}"/>
              </a:ext>
            </a:extLst>
          </p:cNvPr>
          <p:cNvSpPr/>
          <p:nvPr/>
        </p:nvSpPr>
        <p:spPr>
          <a:xfrm>
            <a:off x="3009151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DD0BB42-84EA-511D-F023-6F7489955F1C}"/>
              </a:ext>
            </a:extLst>
          </p:cNvPr>
          <p:cNvSpPr/>
          <p:nvPr/>
        </p:nvSpPr>
        <p:spPr>
          <a:xfrm>
            <a:off x="3009151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F66CEAE-ED8C-B166-7561-4C09FEA0ADC6}"/>
              </a:ext>
            </a:extLst>
          </p:cNvPr>
          <p:cNvSpPr/>
          <p:nvPr/>
        </p:nvSpPr>
        <p:spPr>
          <a:xfrm>
            <a:off x="374838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7066743-9FEF-4CA2-CE8A-0E73D1949259}"/>
              </a:ext>
            </a:extLst>
          </p:cNvPr>
          <p:cNvSpPr/>
          <p:nvPr/>
        </p:nvSpPr>
        <p:spPr>
          <a:xfrm>
            <a:off x="374838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6448EAB-1FC2-D418-34E8-07C54CBD1B83}"/>
              </a:ext>
            </a:extLst>
          </p:cNvPr>
          <p:cNvSpPr/>
          <p:nvPr/>
        </p:nvSpPr>
        <p:spPr>
          <a:xfrm>
            <a:off x="4490852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B5BA8740-03AB-B279-A389-0ABA2D3C34EE}"/>
              </a:ext>
            </a:extLst>
          </p:cNvPr>
          <p:cNvSpPr/>
          <p:nvPr/>
        </p:nvSpPr>
        <p:spPr>
          <a:xfrm>
            <a:off x="4490852" y="142800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EA81E5F0-32F5-6E3B-10B6-B95E0952B640}"/>
              </a:ext>
            </a:extLst>
          </p:cNvPr>
          <p:cNvSpPr/>
          <p:nvPr/>
        </p:nvSpPr>
        <p:spPr>
          <a:xfrm>
            <a:off x="526570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1357B63B-CFD9-7DB7-123E-2D5C1554D8E1}"/>
              </a:ext>
            </a:extLst>
          </p:cNvPr>
          <p:cNvSpPr/>
          <p:nvPr/>
        </p:nvSpPr>
        <p:spPr>
          <a:xfrm>
            <a:off x="526570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BAE3770-8729-38C7-80AB-09E14325ECB0}"/>
              </a:ext>
            </a:extLst>
          </p:cNvPr>
          <p:cNvSpPr/>
          <p:nvPr/>
        </p:nvSpPr>
        <p:spPr>
          <a:xfrm>
            <a:off x="6004947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5043D2F-5477-C5F2-93C1-99CA482AF29C}"/>
              </a:ext>
            </a:extLst>
          </p:cNvPr>
          <p:cNvSpPr/>
          <p:nvPr/>
        </p:nvSpPr>
        <p:spPr>
          <a:xfrm>
            <a:off x="6004947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0FD60EF3-CBB0-392C-4B87-465F9653D3E2}"/>
              </a:ext>
            </a:extLst>
          </p:cNvPr>
          <p:cNvSpPr/>
          <p:nvPr/>
        </p:nvSpPr>
        <p:spPr>
          <a:xfrm>
            <a:off x="673527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D029A7D-E1A4-4964-54A0-7E54A69797BA}"/>
              </a:ext>
            </a:extLst>
          </p:cNvPr>
          <p:cNvSpPr/>
          <p:nvPr/>
        </p:nvSpPr>
        <p:spPr>
          <a:xfrm>
            <a:off x="673527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68D5B03-05D0-516E-D1CD-DE6038C87822}"/>
              </a:ext>
            </a:extLst>
          </p:cNvPr>
          <p:cNvSpPr txBox="1"/>
          <p:nvPr/>
        </p:nvSpPr>
        <p:spPr>
          <a:xfrm>
            <a:off x="13853" y="3326596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fois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F35FC7C-570B-4A4E-C337-1E8B313B616E}"/>
              </a:ext>
            </a:extLst>
          </p:cNvPr>
          <p:cNvSpPr txBox="1"/>
          <p:nvPr/>
        </p:nvSpPr>
        <p:spPr>
          <a:xfrm>
            <a:off x="13852" y="4351321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× 3 = 30 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D902ED2-9462-2E58-E304-D857C1E17475}"/>
              </a:ext>
            </a:extLst>
          </p:cNvPr>
          <p:cNvSpPr/>
          <p:nvPr/>
        </p:nvSpPr>
        <p:spPr>
          <a:xfrm>
            <a:off x="736270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F64E3BED-B3C1-695F-C611-BEE400785F40}"/>
              </a:ext>
            </a:extLst>
          </p:cNvPr>
          <p:cNvSpPr/>
          <p:nvPr/>
        </p:nvSpPr>
        <p:spPr>
          <a:xfrm>
            <a:off x="1503962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0E22E91F-F3AC-71E1-1FC2-8C236316EE09}"/>
              </a:ext>
            </a:extLst>
          </p:cNvPr>
          <p:cNvSpPr/>
          <p:nvPr/>
        </p:nvSpPr>
        <p:spPr>
          <a:xfrm>
            <a:off x="2234294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E7346190-5BF8-E0B7-3B8C-C7C07E60FE58}"/>
              </a:ext>
            </a:extLst>
          </p:cNvPr>
          <p:cNvSpPr/>
          <p:nvPr/>
        </p:nvSpPr>
        <p:spPr>
          <a:xfrm>
            <a:off x="3009151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966E6E29-138E-8761-46E5-3A3958F761ED}"/>
              </a:ext>
            </a:extLst>
          </p:cNvPr>
          <p:cNvSpPr/>
          <p:nvPr/>
        </p:nvSpPr>
        <p:spPr>
          <a:xfrm>
            <a:off x="3748389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6728CAE7-EB35-9809-C668-9FE92ED59036}"/>
              </a:ext>
            </a:extLst>
          </p:cNvPr>
          <p:cNvSpPr/>
          <p:nvPr/>
        </p:nvSpPr>
        <p:spPr>
          <a:xfrm>
            <a:off x="4490852" y="92667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8E9927BA-FA39-5085-8F61-C1EB96C083DA}"/>
              </a:ext>
            </a:extLst>
          </p:cNvPr>
          <p:cNvSpPr/>
          <p:nvPr/>
        </p:nvSpPr>
        <p:spPr>
          <a:xfrm>
            <a:off x="5265709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7983E32D-3E8B-5523-D734-5CC8F4D8664E}"/>
              </a:ext>
            </a:extLst>
          </p:cNvPr>
          <p:cNvSpPr/>
          <p:nvPr/>
        </p:nvSpPr>
        <p:spPr>
          <a:xfrm>
            <a:off x="6004947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B307A381-B3E2-B9CD-663B-31B689B71E04}"/>
              </a:ext>
            </a:extLst>
          </p:cNvPr>
          <p:cNvSpPr/>
          <p:nvPr/>
        </p:nvSpPr>
        <p:spPr>
          <a:xfrm>
            <a:off x="6735279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C5941F0-350A-E7D3-CF43-2CB58A9FB90C}"/>
              </a:ext>
            </a:extLst>
          </p:cNvPr>
          <p:cNvSpPr/>
          <p:nvPr/>
        </p:nvSpPr>
        <p:spPr>
          <a:xfrm>
            <a:off x="7465611" y="189435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2C12AC3E-962C-3764-9951-F9AA62244946}"/>
              </a:ext>
            </a:extLst>
          </p:cNvPr>
          <p:cNvSpPr/>
          <p:nvPr/>
        </p:nvSpPr>
        <p:spPr>
          <a:xfrm>
            <a:off x="7465611" y="1426271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078A7E6F-2400-4259-759F-C3B69A7D4803}"/>
              </a:ext>
            </a:extLst>
          </p:cNvPr>
          <p:cNvSpPr/>
          <p:nvPr/>
        </p:nvSpPr>
        <p:spPr>
          <a:xfrm>
            <a:off x="7465611" y="924937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space réservé du texte 39">
            <a:extLst>
              <a:ext uri="{FF2B5EF4-FFF2-40B4-BE49-F238E27FC236}">
                <a16:creationId xmlns:a16="http://schemas.microsoft.com/office/drawing/2014/main" id="{0FC2D261-4909-DC71-00CE-3A34FCE30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41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59430-40E2-AC57-BD2E-627434F08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36A5F4-DA0D-5655-C004-94533CBEB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3646CDA-C820-7763-8F75-66BF3CC883CF}"/>
              </a:ext>
            </a:extLst>
          </p:cNvPr>
          <p:cNvSpPr txBox="1"/>
          <p:nvPr/>
        </p:nvSpPr>
        <p:spPr>
          <a:xfrm>
            <a:off x="374996" y="318643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0000"/>
                </a:solidFill>
              </a:rPr>
              <a:t>10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FF0000"/>
                </a:solidFill>
              </a:rPr>
              <a:t>10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FF000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F374DDF-F53B-08A8-7E46-BC877AADD7F5}"/>
              </a:ext>
            </a:extLst>
          </p:cNvPr>
          <p:cNvSpPr txBox="1"/>
          <p:nvPr/>
        </p:nvSpPr>
        <p:spPr>
          <a:xfrm>
            <a:off x="55088" y="4136493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 fois </a:t>
            </a:r>
            <a:r>
              <a:rPr lang="fr-FR" sz="4800" dirty="0">
                <a:solidFill>
                  <a:srgbClr val="FF0000"/>
                </a:solidFill>
              </a:rPr>
              <a:t>10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AEB0DD7-13F5-1593-55C6-A3B75A98ECF2}"/>
              </a:ext>
            </a:extLst>
          </p:cNvPr>
          <p:cNvSpPr txBox="1"/>
          <p:nvPr/>
        </p:nvSpPr>
        <p:spPr>
          <a:xfrm>
            <a:off x="55087" y="5161218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 × 10 = 30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DE212B58-AE92-3627-F34E-3F59DA1D7AC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164" y="1192706"/>
            <a:ext cx="264406" cy="180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0564498E-8EFE-6B8F-BB06-6DC93F6327B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564" y="1192706"/>
            <a:ext cx="264406" cy="1800000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DDE233B5-3040-5255-423A-92BD77C3DD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964" y="1192706"/>
            <a:ext cx="264406" cy="1800000"/>
          </a:xfrm>
          <a:prstGeom prst="rect">
            <a:avLst/>
          </a:prstGeom>
        </p:spPr>
      </p:pic>
      <p:sp>
        <p:nvSpPr>
          <p:cNvPr id="42" name="Espace réservé du texte 41">
            <a:extLst>
              <a:ext uri="{FF2B5EF4-FFF2-40B4-BE49-F238E27FC236}">
                <a16:creationId xmlns:a16="http://schemas.microsoft.com/office/drawing/2014/main" id="{4FFDB04A-FB43-09EC-4E49-52C3FC97AC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91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AD1A5C-BA9E-A099-D8F8-7BF812176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5C4A29-45D2-EE65-A356-D9A22232F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Quel est le calcul le plus facile ?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2AA9383-A8CF-50A3-A499-AE688332BABC}"/>
              </a:ext>
            </a:extLst>
          </p:cNvPr>
          <p:cNvSpPr txBox="1"/>
          <p:nvPr/>
        </p:nvSpPr>
        <p:spPr>
          <a:xfrm>
            <a:off x="4722882" y="1521036"/>
            <a:ext cx="349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 × 10 = 30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F207199-8F20-DA4D-7F20-FECAD464DB6F}"/>
              </a:ext>
            </a:extLst>
          </p:cNvPr>
          <p:cNvSpPr txBox="1"/>
          <p:nvPr/>
        </p:nvSpPr>
        <p:spPr>
          <a:xfrm>
            <a:off x="806332" y="1521035"/>
            <a:ext cx="3321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× 3 = 30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3B2C72D-CD99-9B62-40EC-4021167A19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3EAB6D9-D02B-26E6-9BBC-2E50078F5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332" y="2511347"/>
            <a:ext cx="3498011" cy="71166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BBF3CC8-7EB5-5A3B-F76C-38054833A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6551" y="2352032"/>
            <a:ext cx="1952898" cy="140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15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8567B9-FCDD-2DC5-EF8E-B35ED28D4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87B58-4D6F-2A97-A894-EA78D4D1F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Quel est le calcul le plus facile ?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E1172CC-CDC7-3A7F-764A-553945D411E1}"/>
              </a:ext>
            </a:extLst>
          </p:cNvPr>
          <p:cNvSpPr txBox="1"/>
          <p:nvPr/>
        </p:nvSpPr>
        <p:spPr>
          <a:xfrm>
            <a:off x="4722882" y="1521036"/>
            <a:ext cx="349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 × 11 = …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DE5F4F1-30E5-1A4C-D8BA-A2767543DBF7}"/>
              </a:ext>
            </a:extLst>
          </p:cNvPr>
          <p:cNvSpPr txBox="1"/>
          <p:nvPr/>
        </p:nvSpPr>
        <p:spPr>
          <a:xfrm>
            <a:off x="806332" y="1521035"/>
            <a:ext cx="3321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11 × 2 = …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670E9FA6-773C-7728-E6A6-A54E94528D2C}"/>
              </a:ext>
            </a:extLst>
          </p:cNvPr>
          <p:cNvSpPr/>
          <p:nvPr/>
        </p:nvSpPr>
        <p:spPr>
          <a:xfrm>
            <a:off x="806333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C93E77D-40A7-5DD6-EF5D-8270A1BFF1B2}"/>
              </a:ext>
            </a:extLst>
          </p:cNvPr>
          <p:cNvSpPr/>
          <p:nvPr/>
        </p:nvSpPr>
        <p:spPr>
          <a:xfrm>
            <a:off x="806332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0627B27E-848C-D579-F8F7-72CC77D8CA7E}"/>
              </a:ext>
            </a:extLst>
          </p:cNvPr>
          <p:cNvSpPr/>
          <p:nvPr/>
        </p:nvSpPr>
        <p:spPr>
          <a:xfrm>
            <a:off x="1103990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A39E390A-7090-03E2-6A10-AA362752C5D4}"/>
              </a:ext>
            </a:extLst>
          </p:cNvPr>
          <p:cNvSpPr/>
          <p:nvPr/>
        </p:nvSpPr>
        <p:spPr>
          <a:xfrm>
            <a:off x="1103989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BFC061B5-B5B3-884B-C2B2-68681FE647F1}"/>
              </a:ext>
            </a:extLst>
          </p:cNvPr>
          <p:cNvSpPr/>
          <p:nvPr/>
        </p:nvSpPr>
        <p:spPr>
          <a:xfrm>
            <a:off x="1401647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FEC3941-5629-CE07-9069-DDA93D615C19}"/>
              </a:ext>
            </a:extLst>
          </p:cNvPr>
          <p:cNvSpPr/>
          <p:nvPr/>
        </p:nvSpPr>
        <p:spPr>
          <a:xfrm>
            <a:off x="1401646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3454AC2-AD0E-677C-88CB-C258CD87054C}"/>
              </a:ext>
            </a:extLst>
          </p:cNvPr>
          <p:cNvSpPr/>
          <p:nvPr/>
        </p:nvSpPr>
        <p:spPr>
          <a:xfrm>
            <a:off x="1699304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C6C0C5C-3639-5664-D039-13751146A204}"/>
              </a:ext>
            </a:extLst>
          </p:cNvPr>
          <p:cNvSpPr/>
          <p:nvPr/>
        </p:nvSpPr>
        <p:spPr>
          <a:xfrm>
            <a:off x="1699303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E47E78F-E252-C139-38C1-19C088BBA5D6}"/>
              </a:ext>
            </a:extLst>
          </p:cNvPr>
          <p:cNvSpPr/>
          <p:nvPr/>
        </p:nvSpPr>
        <p:spPr>
          <a:xfrm>
            <a:off x="1996961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E201E28-5F8B-3DA4-CE2E-A47280383BDF}"/>
              </a:ext>
            </a:extLst>
          </p:cNvPr>
          <p:cNvSpPr/>
          <p:nvPr/>
        </p:nvSpPr>
        <p:spPr>
          <a:xfrm>
            <a:off x="1996960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70A956A3-D719-6A71-F7B7-01460970440C}"/>
              </a:ext>
            </a:extLst>
          </p:cNvPr>
          <p:cNvSpPr/>
          <p:nvPr/>
        </p:nvSpPr>
        <p:spPr>
          <a:xfrm>
            <a:off x="2294618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F5DBE123-BEEE-E958-085B-788FFA8DA095}"/>
              </a:ext>
            </a:extLst>
          </p:cNvPr>
          <p:cNvSpPr/>
          <p:nvPr/>
        </p:nvSpPr>
        <p:spPr>
          <a:xfrm>
            <a:off x="2294617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712AC4CC-91BB-E1DE-00AA-A25C25F04083}"/>
              </a:ext>
            </a:extLst>
          </p:cNvPr>
          <p:cNvSpPr/>
          <p:nvPr/>
        </p:nvSpPr>
        <p:spPr>
          <a:xfrm>
            <a:off x="2592275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D236BABE-147E-B258-24D6-EC47EA02F440}"/>
              </a:ext>
            </a:extLst>
          </p:cNvPr>
          <p:cNvSpPr/>
          <p:nvPr/>
        </p:nvSpPr>
        <p:spPr>
          <a:xfrm>
            <a:off x="2592274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CA9A700C-60E0-223C-CE56-CB5EA81A748D}"/>
              </a:ext>
            </a:extLst>
          </p:cNvPr>
          <p:cNvSpPr/>
          <p:nvPr/>
        </p:nvSpPr>
        <p:spPr>
          <a:xfrm>
            <a:off x="2889932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92B9B082-F070-C779-B324-1200FDB231CF}"/>
              </a:ext>
            </a:extLst>
          </p:cNvPr>
          <p:cNvSpPr/>
          <p:nvPr/>
        </p:nvSpPr>
        <p:spPr>
          <a:xfrm>
            <a:off x="2889931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E992D2A-F92D-B547-DB97-DCB3830344CD}"/>
              </a:ext>
            </a:extLst>
          </p:cNvPr>
          <p:cNvSpPr/>
          <p:nvPr/>
        </p:nvSpPr>
        <p:spPr>
          <a:xfrm>
            <a:off x="3187589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E441622B-969E-D9EE-7C31-BF4B92917010}"/>
              </a:ext>
            </a:extLst>
          </p:cNvPr>
          <p:cNvSpPr/>
          <p:nvPr/>
        </p:nvSpPr>
        <p:spPr>
          <a:xfrm>
            <a:off x="3187588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FBAA4D9-5129-9B4F-A779-958590D634B6}"/>
              </a:ext>
            </a:extLst>
          </p:cNvPr>
          <p:cNvSpPr/>
          <p:nvPr/>
        </p:nvSpPr>
        <p:spPr>
          <a:xfrm>
            <a:off x="3485246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AB40F91B-AA35-4AD5-F33E-370F3C06E6C4}"/>
              </a:ext>
            </a:extLst>
          </p:cNvPr>
          <p:cNvSpPr/>
          <p:nvPr/>
        </p:nvSpPr>
        <p:spPr>
          <a:xfrm>
            <a:off x="3485245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A329F232-B49C-9035-5152-8271B024759F}"/>
              </a:ext>
            </a:extLst>
          </p:cNvPr>
          <p:cNvSpPr/>
          <p:nvPr/>
        </p:nvSpPr>
        <p:spPr>
          <a:xfrm>
            <a:off x="3782903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4D7B80B-E033-E51D-357D-8950F249693E}"/>
              </a:ext>
            </a:extLst>
          </p:cNvPr>
          <p:cNvSpPr/>
          <p:nvPr/>
        </p:nvSpPr>
        <p:spPr>
          <a:xfrm>
            <a:off x="3782902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A2873FA7-2AE0-C014-EAC7-8B971DDB635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813" y="2371976"/>
            <a:ext cx="183943" cy="125222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ED3DFC69-F54F-D475-37F5-D9DB85DC212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497" y="3105599"/>
            <a:ext cx="183943" cy="176868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12F6E01C-E4BD-1D49-F2F5-5FB93D33840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133" y="2371976"/>
            <a:ext cx="183943" cy="1252228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15AF48E0-67BD-0B82-14E7-3E082A978A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817" y="3105599"/>
            <a:ext cx="183943" cy="176868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FF17064F-A882-9080-98A3-9B4F01AAD1E5}"/>
              </a:ext>
            </a:extLst>
          </p:cNvPr>
          <p:cNvSpPr txBox="1"/>
          <p:nvPr/>
        </p:nvSpPr>
        <p:spPr>
          <a:xfrm>
            <a:off x="3141516" y="1526107"/>
            <a:ext cx="88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00B050"/>
                </a:solidFill>
              </a:rPr>
              <a:t>22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BA214F3-438E-19E3-6EBB-74695E103A1C}"/>
              </a:ext>
            </a:extLst>
          </p:cNvPr>
          <p:cNvSpPr txBox="1"/>
          <p:nvPr/>
        </p:nvSpPr>
        <p:spPr>
          <a:xfrm>
            <a:off x="7134396" y="1528031"/>
            <a:ext cx="88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00B050"/>
                </a:solidFill>
              </a:rPr>
              <a:t>22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1DA6142A-B6DD-9058-739F-FF30022D73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25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32" grpId="0"/>
      <p:bldP spid="3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104</Words>
  <Application>Microsoft Office PowerPoint</Application>
  <PresentationFormat>Affichage à l'écran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sous forme d’une multiplication.</vt:lpstr>
      <vt:lpstr>Écris sous forme d’une multiplication.</vt:lpstr>
      <vt:lpstr>Quel est le calcul le plus facile ? </vt:lpstr>
      <vt:lpstr>Quel est le calcul le plus facile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75</cp:revision>
  <dcterms:created xsi:type="dcterms:W3CDTF">2023-02-07T14:55:57Z</dcterms:created>
  <dcterms:modified xsi:type="dcterms:W3CDTF">2025-09-16T18:27:03Z</dcterms:modified>
</cp:coreProperties>
</file>